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2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1:34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1:19.06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1:26.09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1:27.28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2:43.2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1746 19 24575,'-12'-10'0,"-9"2"0,-4 8 0,-21 0 0,4 0 0,-12 0 0,-17 0 0,-7 0 0,7 0-342,6 10 1,3 3 341,14-3 0,-11 6 0,-8 5 0,-7 12 0,2-1 0,24-13 0,0 0 0,-29 20 0,5-2 0,18-11 0,1 11 0,-3-5 0,5 6 0,0 0 0,6 5 0,3-5 683,4 11-683,9-14 0,-7 13 0,11-7 0,-5 14 0,11-7 0,-5 14 0,5-7 0,0 1 0,0 5 0,13-12 0,-5 4 0,10-13 0,-5-1 0,6-7 0,0 0 0,0 0 0,5-6 0,5 5 0,7-4 0,9 0 0,-3 4 0,8-9 0,-3 11 0,5-15 0,0 8 0,6-14 0,-5 8 0,11-7 0,-11 3 0,4-5 0,-6-1 0,1 6 0,-1-4 0,-6 3 0,5-5 0,-10 0 0,4 0 0,0 0 0,-4-4 0,10 3 0,-5-7 0,6 2 0,0-4 0,0 0 0,7 0 0,-5 0 0,10 0 0,-3 0 0,5 0 0,1 0 0,0-5 0,-1-1 0,1-6 0,0 0 0,-1 0 0,-5-4 0,-3 4 0,-6-4 0,0 6 0,0-6 0,0 4 0,0-8 0,0 8 0,-5-3 0,4-1 0,-5 5 0,6-5 0,-5 6 0,4-1 0,-5 1 0,1-1 0,4-4 0,-5 3 0,6-3 0,0-1 0,7 4 0,-5-9 0,5 4 0,-7 0 0,0-3 0,-6 4 0,5-5 0,-10 1 0,10-1 0,-9-5 0,9 4 0,-9-9 0,4 9 0,-5-9 0,-1 5 0,-3-1 0,3-4 0,-9 10 0,4-9 0,-9 8 0,-2-15 0,-4 9 0,0-17 0,0-3 0,0 0 0,0-14 0,0 14 0,0 0 0,-5 3 0,0 17 0,-7-9 0,2 16 0,-4-4 0,3 10 0,-3-4 0,0 9 0,-1-9 0,-5 4 0,1-5 0,-2-5 0,-4 3 0,2-9 0,-8 9 0,9-4 0,-4 6 0,11 0 0,-4 5 0,13 1 0,-7 5 0,8 0 0,-4 0 0,0 0 0,0 0 0,0 0 0,-4 0 0,2 0 0,-2 3 0,4 2 0,0 0 0,0 3 0,4-6 0,-2 6 0,2-3 0,-4 0 0,1 3 0,-6-3 0,-1 0 0,-5 3 0,0-4 0,6 5 0,-5 0 0,9 0 0,-4 0 0,5 0 0,0 0 0,1 0 0,-1 0 0,0 0 0,0 0 0,1 0 0,-1 0 0,4 4 0,-3 1 0,3 0 0,0-1 0,1-4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7:34.1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2310 34 24575,'-22'0'0,"-6"0"0,2 0 0,-6-10 0,-7 8 0,-1-8 0,-7 5 0,-7 4 0,11-4 0,-3 5 0,0 0 0,4 0 0,-6 0 0,3 0 0,-17 0 0,17 0 0,-21 0 0,18 0 0,-1 0 0,-5 0 0,0 0 0,-2 0 0,-7 0 0,0 5 0,7-3 0,-6 3 0,14 0 0,-6-3 0,-1 8 0,13-8 0,-11 9 0,19-10 0,-4 9 0,5-4 0,1 0 0,0 3 0,-1-3 0,1 5 0,-7-5 0,11 3 0,-9-3 0,10 4 0,-5 6 0,0-5 0,-1 10 0,1-5 0,5 5 0,2-1 0,5 0 0,1-1 0,-2 7 0,0 0 0,0 6 0,-1 1 0,5-1 0,-3 0 0,8-6 0,-3 0 0,5-7 0,5 1 0,-4-1 0,3 1 0,-3-5 0,-1 9 0,5-8 0,-4 4 0,3-1 0,1-5 0,-3 1 0,7-1 0,-3-5 0,4-1 0,0 1 0,0 5 0,0 6 0,0 7 0,0 11 0,0 3 0,0 5 0,0 1 0,0 0 0,0-7 0,0 5 0,0-11 0,0 4 0,5-6 0,1 7 0,5-11 0,0 16 0,-1-22 0,6 22 0,1-16 0,5 10 0,6-4 0,1 0 0,13 2 0,-6-1 0,13 8 0,-5-5 0,-1 4 0,6-4 0,-13-3 0,11-4 0,-10 3 0,8-9 0,-1 10 0,3-10 0,1 4 0,-1-5 0,0-1 0,7 1 0,2 1 0,7-6 0,0 5 0,0-10 0,0 4 0,0-5 0,-7-6 0,6-2 0,-14 0 0,0-3 0,-3 3 0,-5 0 0,7-4 0,0 10 0,-1-10 0,8 4 0,-5 0 0,12 2 0,-12 5 0,12-5 0,-12 3 0,-1-4 0,-10 6 0,-6-7 0,0 5 0,-5-9 0,10 4 0,-2-5 0,12 0 0,0 0 0,6 0 0,3 0 0,7 0 0,-7 0 0,-2-5 0,-7 3 0,-7-3 0,-1 0 0,-7 4 0,0-9 0,6 4 0,-4-5 0,11-1 0,-4-4 0,5 3 0,1-4 0,0 5 0,-1 6 0,-6-4 0,-1 4 0,-7-5 0,-6 1 0,-1-1 0,-5-3 0,-5-1 0,3-5 0,6-14 0,5-3 0,2-5 0,-1-12 0,0 4 0,2-8 0,6 2 0,0 5 0,-8 9 0,-6 7 0,-10 10 0,-4 5 0,0 5 0,-1-3 0,0 3 0,-3-5 0,-2-5 0,-4-1 0,0-13 0,0-1 0,0-7 0,5 0 0,-3 0 0,3 12 0,-5-2 0,0 16 0,0-4 0,0 5 0,0-6 0,0 0 0,0-7 0,0 1 0,0 0 0,-10 0 0,-2 0 0,-9-1 0,0 7 0,0 0 0,2 7 0,-1 3 0,0-2 0,5 7 0,-3-8 0,3 5 0,0-1 0,-4 0 0,4 2 0,-4-3 0,-7 1 0,5-4 0,-10 7 0,10-7 0,-4 8 0,5-8 0,1 8 0,-1-3 0,0 0 0,1 3 0,-1-8 0,0 8 0,-5-8 0,-1 3 0,-7-6 0,7 2 0,-5-2 0,10 2 0,-10-1 0,10 6 0,0-5 0,2 9 0,9-3 0,-9 5 0,9-1 0,-8 5 0,8-3 0,-15 2 0,9-3 0,-15 3 0,5-4 0,-1 5 0,-4-1 0,10-3 0,0 8 0,7-3 0,5 4 0,1 0 0,3-4 0,-3 3 0,3-7 0,-4 7 0,1-3 0,-1 4 0,0 0 0,0 0 0,0 0 0,1 0 0,-1 0 0,0 0 0,0 0 0,0 0 0,0 0 0,0 0 0,0 0 0,1 0 0,-1 0 0,1 0 0,-1 0 0,-4-4 0,-2 3 0,-5-4 0,1 1 0,-1 3 0,0-3 0,0-1 0,1 4 0,4-3 0,1 4 0,5 0 0,1-4 0,3 0 0,2-5 0,-6 0 0,7 0 0,-7 0 0,5 5 0,3 0 0,-2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1:34.34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1T17:51:45.787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586 780 12123 180000 90000,'-42'4'0'0'0,"9"-1"0"0"0,16-2 0 0 0,1-1 0 0 0,8 0 0 0 0,-4 0 0 0 0,0 0 0 0 0,-1 0 0 0 0,-5-1 0 0 0,-1-2 0 0 0,-9-9 0 0 0,-2-6 0 0 0,-6-7 0 0 0,-2-4 0 0 0,-2-4 0 0 0,-3-7 0 0 0,6-7 0 0 0,-1-1 0 0 0,9 3 0 0 0,4-3 0 0 0,5-2 0 0 0,6-1 0 0 0,1-4 0 0 0,11 14 0 0 0,0-1 0 0 0,1 1 0 0 0,6 4 0 0 0,6 7 0 0 0,7 4 0 0 0,4 4 0 0 0,3 3 0 0 0,1 7 0 0 0,2 4 0 0 0,0 4 0 0 0,3 3 0 0 0,2 1 0 0 0,2 2 0 0 0,2 4 0 0 0,-4 8 0 0 0,4 10 0 0 0,-6 7 0 0 0,-2 2 0 0 0,2 4 0 0 0,-2 0 0 0 0,1 1 0 0 0,0 0 0 0 0,-3-3 0 0 0,3 1 0 0 0,-1-2 0 0 0,2-4 0 0 0,-2-2 0 0 0,2-4 0 0 0,-5-6 0 0 0,-1-2 0 0 0,-2-2 0 0 0,-5-3 0 0 0,-4-3 0 0 0,-3 1 0 0 0,1 2 0 0 0,-7-2 0 0 0,3 6 0 0 0,-8-2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11T17:51:46.76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3099 643 12123 180000 90000,'-58'1'0'0'0,"-1"1"0"0"0,0 3 0 0 0,1 4 0 0 0,-1 3 0 0 0,0 4 0 0 0,-1 5 0 0 0,-1 3 0 0 0,-1 2 0 0 0,-1 2 0 0 0,-1 5 0 0 0,0 2 0 0 0,-3 0 0 0 0,0 0 0 0 0,-4 0 0 0 0,-2 1 0 0 0,-6 3 0 0 0,-2 0 0 0 0,-3 0 0 0 0,0 1 0 0 0,24-12 0 0 0,-1 1 0 0 0,0 0 0 0 0,-3 1 0 0 0,-1 1 0 0 0,2 0 0 0 0,-21 10 0 0 0,1 0 0 0 0,-5 1 0 0 0,1 1 0 0 0,5-2 0 0 0,3-1 0 0 0,11-5 0 0 0,2-1 0 0 0,-2 3 0 0 0,2 0 0 0 0,12-5 0 0 0,2 0 0 0 0,-1 2 0 0 0,1 1 0 0 0,2-1 0 0 0,2 1 0 0 0,6-2 0 0 0,3-1 0 0 0,-25 25 0 0 0,14-6 0 0 0,8-3 0 0 0,9-7 0 0 0,10-4 0 0 0,10-10 0 0 0,7-6 0 0 0,18-10 0 0 0,22-13 0 0 0,28-21 0 0 0,17-22 0 0 0,-25 7 0 0 0,2-5 0 0 0,2-3 0 0 0,1-4 0 0 0,4-7 0 0 0,0-3 0 0 0,-5 2 0 0 0,0-2 0 0 0,9-12 0 0 0,0-2 0 0 0,-1 2 0 0 0,0 0 0 0 0,-19 21 0 0 0,-1 0 0 0 0,-1 0 0 0 0,16-19 0 0 0,-3 1 0 0 0,-2 4 0 0 0,0 0 0 0 0,3-5 0 0 0,2 1 0 0 0,-2 4 0 0 0,0 2 0 0 0,0 4 0 0 0,0 1 0 0 0,0 4 0 0 0,0 2 0 0 0,-1 5 0 0 0,1 2 0 0 0,-1 3 0 0 0,0 2 0 0 0,-1 3 0 0 0,1 1 0 0 0,0 2 0 0 0,-1 3 0 0 0,-4 4 0 0 0,-1 3 0 0 0,-2 2 0 0 0,1 1 0 0 0,2 1 0 0 0,0 0 0 0 0,-3 2 0 0 0,1 0 0 0 0,1 2 0 0 0,-1 0 0 0 0,43-11 0 0 0,-13-1 0 0 0,-6-1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34:1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75 24575,'0'16'0,"0"-3"0,0 13 0,-8-8 0,6 4 0,-9-6 0,10 11 0,-2-7 0,3 7 0,0-10 0,0 4 0,0 2 0,0-1 0,0 4 0,0 3 0,0-5 0,0 7 0,0-8 0,0-1 0,0 4 0,0-3 0,0 4 0,-4 1 0,-2 5 0,1-5 0,-4 11 0,3-5 0,-3 0 0,-1 4 0,0-3 0,0 22 0,4-13 0,-2 14 0,6-19 0,-2 1 0,4-1 0,0 1 0,0 0 0,-4 0 0,2 0 0,-6-6 0,7-1 0,-7-11 0,7 4 0,-6-8 0,6 4 0,-7-6 0,7 1 0,-6-1 0,2 1 0,-4 4 0,5-3 0,-5 8 0,5-8 0,-1 8 0,1-8 0,4 8 0,0-8 0,0 8 0,0-8 0,0 8 0,0-8 0,0 4 0,0-6 0,0 8 0,0-5 0,0 5 0,0-8 0,4 1 0,-4 0 0,8-1 0,-4 1 0,9 12 0,-4-10 0,4 10 0,-5-7 0,1-5 0,-1 5 0,1-5 0,-1-1 0,4-3 0,-3-1 0,3 0 0,-1-4 0,-2 4 0,12-3 0,-8-1 0,14 1 0,-5 0 0,11 0 0,-4 0 0,3-3 0,-4-2 0,-1-4 0,0 4 0,-4-3 0,3 3 0,-8-4 0,3 0 0,-4 3 0,-5-2 0,4 3 0,-4-1 0,1-2 0,3 3 0,-4 0 0,10-3 0,-5 2 0,5 1 0,-1 1 0,2 0 0,4 3 0,0-3 0,1 0 0,5 3 0,-5-6 0,17 6 0,-14-3 0,8 0 0,-11 3 0,-1-7 0,0 3 0,6 1 0,1-4 0,6 3 0,-6-4 0,4 0 0,-4 0 0,6 0 0,-6 0 0,-1 0 0,-6 0 0,1 0 0,-1 0 0,0 0 0,0 0 0,6 0 0,1-4 0,6-2 0,0-8 0,-1 3 0,-4-3 0,-2 4 0,-6-3 0,-5 3 0,0-3 0,-6 5 0,1-4 0,-4-1 0,3-4 0,5-17 0,-2 13 0,7-17 0,-8 15 0,-4-4 0,2 4 0,-6 1 0,2 6 0,-4 3 0,-3 1 0,-2 1 0,1-2 0,-4 0 0,4-7 0,-4 6 0,0-12 0,0-3 0,0-5 0,0-6 0,0 6 0,0-5 0,0 5 0,0 0 0,0 1 0,0 6 0,0-1 0,-7 6 0,1-5 0,-6 9 0,2-8 0,2 3 0,2-4 0,2 0 0,0-6 0,3-8 0,-4-7 0,5-29 0,0 17 0,0-12 0,0 26 0,0 6 0,0 0 0,0 11 0,-4-3 0,3 14 0,-3-8 0,4 8 0,0-4 0,0 1 0,0 3 0,0-8 0,0 8 0,0-4 0,-4 6 0,3-1 0,-2 0 0,3 4 0,0-2 0,0 2 0,0 0 0,0-2 0,-4 2 0,3 0 0,-6-3 0,6 8 0,-7-8 0,4 7 0,-4-2 0,0 3 0,1 0 0,-5-3 0,3 2 0,-14-10 0,9 9 0,-11-10 0,9 7 0,-1 0 0,0-3 0,0 3 0,0-8 0,0 3 0,-6-10 0,0 9 0,-7-9 0,1 3 0,-5 0 0,3-4 0,-8 8 0,9-3 0,-3 9 0,6-2 0,-1 6 0,1-6 0,0 7 0,-1 1 0,5 1 0,-3 7 0,8-3 0,-8 4 0,8 0 0,-4 0 0,6 0 0,3 0 0,1 0 0,5 0 0,-1 0 0,-7 0 0,1 0 0,-2 0 0,1 0 0,2 0 0,-4 0 0,0 0 0,-4 0 0,3 0 0,-3 0 0,8 0 0,-3 0 0,3 0 0,1 0 0,-4 0 0,3 0 0,-8 0 0,3 0 0,-8 0 0,8 0 0,-8 0 0,8 0 0,-4 0 0,5 0 0,1 0 0,-6 4 0,8-3 0,-6 7 0,7-7 0,-3 6 0,-1-6 0,4 6 0,-2-6 0,7 6 0,-4-7 0,5 7 0,-1-6 0,1 6 0,-5-7 0,3 7 0,-2-3 0,3 0 0,0 3 0,1-6 0,-1 6 0,1-7 0,0 4 0,-1-1 0,1-2 0,0 2 0,-1 0 0,1-2 0,0 2 0,-1-3 0,1 0 0,3 3 0,-3-2 0,3 6 0,-4-6 0,-3 6 0,-2-6 0,0 6 0,2-7 0,-1 4 0,3-4 0,-2 3 0,3 1 0,1 0 0,4-1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34:1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701 2 24575,'-11'0'0,"-3"0"0,5 0 0,-7 0 0,8 0 0,-4 0 0,5 0 0,-4 0 0,6 7 0,-9-1 0,8 2 0,-2 3 0,1-9 0,6 9 0,-5-7 0,5 3 0,-6 5 0,2 0 0,-3 5 0,-6 9 0,4-2 0,-9 15 0,5-11 0,-5 5 0,5-6 0,-4 1 0,8-1 0,-3 1 0,-1-1 0,4 0 0,-3 1 0,-1 4 0,4-3 0,-9 10 0,8-11 0,-3 5 0,5-6 0,0-4 0,0-2 0,1 1 0,-4-4 0,2 3 0,-2-4 0,3-1 0,1-3 0,0-1 0,1-5 0,-1 5 0,0-4 0,0 8 0,-4-7 0,3 6 0,-3-2 0,-1 4 0,4-5 0,-6 4 0,6-4 0,-3 1 0,4-1 0,0-1 0,0 2 0,-1 3 0,1 1 0,0 0 0,-1-1 0,0 6 0,5-4 0,-4 3 0,7-8 0,-7 2 0,7-6 0,-2 2 0,3-3 0,0-1 0,0 1 0,0-1 0,0 1 0,0 3 0,0-2 0,0 7 0,0-8 0,0 4 0,0-5 0,0 4 0,0-3 0,0 3 0,0 1 0,0-4 0,0 8 0,0-4 0,0 5 0,0 4 0,0 2 0,0 4 0,0-4 0,0 3 0,0-3 0,0 11 0,0 1 0,0 1 0,0-3 0,0 0 0,0-4 0,0 4 0,0-6 0,0-5 0,0 0 0,0-5 0,0-5 0,0 0 0,0-5 0,0 1 0,0-1 0,0 1 0,0 3 0,3 2 0,-2 3 0,3 1 0,-4 0 0,3-5 0,-2 4 0,3-8 0,-1 8 0,1-7 0,1 6 0,2-6 0,-3 6 0,8 5 0,-3-1 0,7 5 0,-3-7 0,0-1 0,3 6 0,2-4 0,1 4 0,3 0 0,-5-4 0,1 8 0,-1-4 0,1 6 0,0-6 0,0 5 0,3-9 0,-1 8 0,1-7 0,-4 2 0,0-8 0,-4 3 0,3-7 0,-8 3 0,4-5 0,0-2 0,-4 1 0,8-5 0,-8 3 0,8-1 0,-4-2 0,5 7 0,0-4 0,4 5 0,-3-1 0,8 1 0,-8 0 0,20 8 0,-17-7 0,17 7 0,-15-8 0,0 0 0,3 0 0,-4 0 0,1-4 0,3-1 0,-3-4 0,9 0 0,-3 0 0,4 0 0,0 0 0,1 0 0,6 0 0,-6 0 0,4-5 0,-4 0 0,0-5 0,5-4 0,-11 3 0,5-3 0,-5 5 0,-1-4 0,-4 3 0,3-3 0,-8 0 0,3 4 0,1-8 0,-5 4 0,5-5 0,9-22 0,-10 13 0,12-25 0,-9 22 0,-3-9 0,3 3 0,-5 2 0,1-4 0,-1 3 0,1-5 0,0 0 0,-1 0 0,7-6 0,-5 5 0,4-5 0,-5 6 0,-1 5 0,1-3 0,-6 10 0,0-5 0,-1 6 0,-3 0 0,3-1 0,-4-5 0,-3 4 0,-2-4 0,-4 6 0,0-1 0,0 5 0,0-3 0,0 3 0,0-4 0,0 4 0,0-3 0,0 3 0,0-4 0,0-13 0,0 10 0,0-10 0,0 7 0,0 5 0,0-5 0,0 0 0,0 4 0,0-4 0,0 0 0,0 4 0,-4-4 0,3 6 0,-7-1 0,3 1 0,-4 4 0,0-3 0,0 3 0,0 1 0,0-4 0,0 3 0,0-5 0,0 6 0,-4-5 0,3 5 0,-7-1 0,4 1 0,-4 6 0,4 3 0,-2-3 0,2 7 0,0-3 0,-3 0 0,8 4 0,-8-4 0,3 4 0,-7-8 0,2 2 0,-2-7 0,-2 8 0,4-3 0,-3 3 0,0-5 0,3 1 0,-9-1 0,9 1 0,-3 0 0,-1-1 0,4 5 0,-3-4 0,-1 8 0,5-7 0,-5 6 0,5-2 0,-4 3 0,7 4 0,-3-2 0,6 6 0,2-2 0,-2 3 0,3 0 0,1 0 0,-1 0 0,1 0 0,-1 0 0,1 0 0,-1 0 0,0 0 0,1 0 0,-1 0 0,0 0 0,1 0 0,-1 0 0,0 0 0,1 0 0,-1 0 0,1 0 0,-5 0 0,3-4 0,-2 3 0,-1-2 0,3 0 0,-6 2 0,6-3 0,-7 1 0,3 2 0,1-6 0,-4 6 0,7-3 0,-2 4 0,-1 0 0,3 0 0,-2 0 0,-1 0 0,3 0 0,-2 0 0,3 0 0,1 0 0,-1 0 0,1 0 0,-1 0 0,1-3 0,-1-1 0,1-1 0,2-1 0,-1 1 0,1 1 0,-2-3 0,-1 3 0,4-3 0,-3 2 0,3-1 0,-4 5 0,4-6 0,-2 6 0,2-6 0,-4 7 0,1-3 0,3-1 0,-3 3 0,3-5 0,-3 5 0,3-6 0,-3 7 0,4-4 0,-1 4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34:2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341 120 24575,'0'4'0,"0"2"0,-7 11 0,0 10 0,-5-3 0,-1 4 0,3-2 0,-3-4 0,1 1 0,6 3 0,-5-12 0,10 11 0,-10-11 0,9 12 0,-9-3 0,10 4 0,-12 6 0,10 1 0,-10 6 0,8-1 0,-1 1 0,-3 6 0,8 1 0,-9 7 0,9-6 0,-4 4 0,5-4 0,-5-1 0,4-1 0,-3-6 0,4-6 0,-4-1 0,3-6 0,-3 0 0,0-4 0,-1-2 0,-3 1 0,-1-5 0,4 1 0,-2-7 0,6-3 0,-6 3 0,3-2 0,-1 3 0,2-1 0,-1-2 0,3 6 0,-5-6 0,5 6 0,-6-2 0,6 3 0,-7 1 0,4-4 0,-1 7 0,-2-10 0,3 10 0,0-11 0,-4 2 0,8-3 0,-4-1 0,1 1 0,2-1 0,-2 1 0,3-1 0,0 1 0,0 3 0,0 2 0,-5 8 0,4 2 0,-3 4 0,4-4 0,0-2 0,0-4 0,0-1 0,0-3 0,0 3 0,0-4 0,0 5 0,0 4 0,0-3 0,0 8 0,0-8 0,0 8 0,0-8 0,0 3 0,0-4 0,0-1 0,0-3 0,0 2 0,0-6 0,0 3 0,0-5 0,0 0 0,0 1 0,0-1 0,0 1 0,0 3 0,0 2 0,0 8 0,0-3 0,4 8 0,-3-8 0,7 4 0,-3-6 0,-1 1 0,4-1 0,-4 1 0,5 0 0,-1-1 0,0 1 0,1 0 0,3-1 0,-3 1 0,7-1 0,-4 1 0,10 0 0,-4-3 0,3 2 0,-4-7 0,-1 7 0,6-7 0,-4 4 0,8-4 0,-8-1 0,3 1 0,0-1 0,-3 1 0,8 0 0,-3 0 0,4 0 0,-4 0 0,3 0 0,-3-1 0,4 1 0,-4-3 0,3 2 0,-3-7 0,-1 3 0,0-1 0,-6-2 0,1 3 0,-1-4 0,1 0 0,0 0 0,4 0 0,-3 4 0,8-3 0,-8 2 0,8-3 0,-8 0 0,8 0 0,-8 0 0,3 4 0,8-3 0,-9 3 0,13-4 0,-10 0 0,-1 0 0,4 0 0,-3 0 0,0 0 0,-2 0 0,-4 0 0,4 0 0,-3 0 0,3 0 0,-4 0 0,-1 0 0,6 0 0,-4 0 0,3 0 0,-4 0 0,-1 0 0,-3 0 0,3 0 0,-4 0 0,5 0 0,-1-4 0,6 3 0,-5-6 0,5 2 0,-6 0 0,1-2 0,0 6 0,-1-7 0,4 4 0,-6-4 0,4 0 0,-9 4 0,3-3 0,-1 2 0,-2-3 0,2 0 0,1 0 0,-4 1 0,8-2 0,-8 5 0,4-3 0,-4 3 0,-1-1 0,1-1 0,-4 1 0,-1-2 0,1-5 0,0-1 0,5-3 0,-1-6 0,1-1 0,0-4 0,0 4 0,-1 2 0,1 4 0,-1 0 0,-3 5 0,-2 0 0,-3 0 0,0 0 0,4-1 0,-3-3 0,2-1 0,-3-1 0,4-11 0,-3 10 0,6-1 0,-7 4 0,4 8 0,-4-4 0,3 4 0,-2-3 0,6-2 0,-6 1 0,6-4 0,-6 3 0,7-4 0,-3-4 0,3 3 0,-3-3 0,2 8 0,-6-3 0,2-1 0,-3-6 0,0 0 0,0-9 0,0 8 0,0-9 0,0 6 0,0 0 0,0-6 0,0 4 0,0-4 0,0 6 0,0-1 0,0-5 0,0 5 0,0-11 0,0 5 0,4-6 0,2 0 0,4 0 0,-5-6 0,4 5 0,-3-5 0,-1 6 0,4-6 0,-8-2 0,9-6 0,-9 7 0,9-6 0,-9 17 0,4-9 0,-5 11 0,0 0 0,0 1 0,0 0 0,0 4 0,0-10 0,0 5 0,4-6 0,-3 0 0,8 0 0,-8 1 0,7 4 0,-7 2 0,4 11 0,-5 0 0,0 5 0,0 5 0,0-4 0,0 3 0,0-11 0,0 5 0,0-9 0,0 5 0,0 0 0,0 2 0,-9-1 0,4 8 0,-11-6 0,3 11 0,-4-3 0,0 3 0,-4 5 0,-2 0 0,-4 4 0,-6 0 0,4 0 0,-10 0 0,5 0 0,-1 0 0,-3 0 0,9 0 0,-9 0 0,9 0 0,-4 0 0,5 0 0,1 0 0,-1 0 0,1 0 0,0 0 0,-1 0 0,1 4 0,-1-3 0,1 7 0,-13-3 0,4 0 0,-5 3 0,13-7 0,2 3 0,3 0 0,0-3 0,2 4 0,4-5 0,-4 0 0,3 3 0,-8-2 0,3 7 0,-5-7 0,1 7 0,-6-3 0,9 4 0,-8 1 0,14-6 0,-4 4 0,10-7 0,-4 6 0,7-6 0,-6 7 0,6-7 0,-7 2 0,8 1 0,-8-3 0,7 2 0,-6 1 0,6-4 0,-3 8 0,5-8 0,-1 4 0,1-1 0,-1-2 0,0 6 0,1-7 0,-1 4 0,1-4 0,-1 0 0,1 0 0,-1 0 0,0 3 0,1-2 0,-1 2 0,0-3 0,1 4 0,-5-4 0,4 4 0,-4-1 0,4-2 0,1 2 0,-1-3 0,1 0 0,-1 0 0,1 0 0,-1 0 0,1 0 0,-1 0 0,1 0 0,-1 0 0,1 0 0,0 0 0,-1 0 0,1 0 0,0 0 0,0 0 0,0 0 0,0 0 0,0 0 0,3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34:2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937 1 24575,'-19'0'0,"0"0"0,3 0 0,-6 0 0,4 0 0,-3 0 0,8 0 0,-2 0 0,6 3 0,-3 1 0,5 4 0,-1-1 0,0 1 0,-4 8 0,-1-6 0,-1 11 0,-2-8 0,3 0 0,0 2 0,5-6 0,-3 3 0,9-4 0,-9 4 0,2 0 0,-4 5 0,0 0 0,-3-1 0,3 1 0,-4 0 0,1-1 0,-1 1 0,0 0 0,0-1 0,1-3 0,-1 3 0,4-3 0,-3 0 0,7 2 0,-7-2 0,7 4 0,-4 0 0,5-1 0,3 1 0,-2 4 0,5-3 0,-6 8 0,7-8 0,-7 8 0,3-3 0,0 4 0,-3-4 0,7 3 0,-7-9 0,8 5 0,-8-1 0,7-3 0,-3 8 0,4-3 0,-4-1 0,3 5 0,-7-5 0,7 1 0,-3 3 0,0-3 0,3 4 0,-7-4 0,3 3 0,0-4 0,1 1 0,4 3 0,0-8 0,0 3 0,0-4 0,0 1 0,-4 9 0,-2-1 0,-7 7 0,-3 6 0,-4 3 0,-1 5 0,0-1 0,1-6 0,5 0 0,-4-1 0,8-4 0,-7-3 0,8-4 0,1-6 0,1 0 0,7-6 0,-6-3 0,2 3 0,1-4 0,-3 1 0,6 2 0,-6-2 0,6 0 0,-3-2 0,4-3 0,0-1 0,-3 1 0,2-1 0,-2 0 0,3 0 0,0 0 0,0 1 0,0 3 0,0 2 0,0 4 0,0-1 0,0 6 0,0-8 0,0 6 0,0-12 0,0 4 0,0-4 0,0-1 0,0 0 0,0 1 0,0-1 0,0 0 0,0 0 0,0 1 0,0-1 0,0 1 0,0-1 0,0 1 0,0-1 0,0 1 0,0-1 0,0 1 0,0-1 0,0 0 0,0 1 0,0-1 0,0 1 0,0-1 0,0 0 0,0 1 0,0 3 0,0-2 0,0 7 0,0 1 0,3 1 0,-2 3 0,3 0 0,-1-7 0,-2 2 0,6-4 0,-6-3 0,3 2 0,-1-3 0,-2-1 0,6 1 0,-7 3 0,7 2 0,-2 4 0,4 4 0,-1-3 0,1 8 0,0-3 0,0-1 0,0 4 0,-1-8 0,1 8 0,0-3 0,0 10 0,5-4 0,-4 9 0,13-8 0,-11 8 0,16-7 0,-13-2 0,13-1 0,-10-10 0,10 6 0,-10-8 0,8 3 0,-8-6 0,8 4 0,-4-8 0,1 8 0,3-7 0,-4 2 0,1-3 0,3 0 0,-8-1 0,8 1 0,-8 0 0,3-4 0,-4-1 0,-1-4 0,-3 0 0,3 0 0,-4 0 0,1 0 0,2 0 0,-2 0 0,3 0 0,1 0 0,0 0 0,-1 0 0,1 0 0,0-4 0,-1 3 0,6-3 0,-5 4 0,5 0 0,-6-4 0,6 4 0,-4-4 0,8 4 0,2 0 0,0-4 0,11 3 0,-5-8 0,0 8 0,16-8 0,-18 4 0,13 0 0,-17-4 0,-6 5 0,4-5 0,-3 0 0,-1 0 0,0-4 0,-6 4 0,1-3 0,-4 7 0,-2-2 0,-3 3 0,-1-4 0,1 1 0,3-1 0,-2 0 0,7 0 0,-8-4 0,8 2 0,-7-1 0,7 2 0,-8 2 0,4-1 0,-5 0 0,1 4 0,-1-3 0,1 6 0,-4-6 0,3 3 0,-3-4 0,3 1 0,1-1 0,3-7 0,-2 6 0,2-6 0,-4 7 0,1 0 0,-1 4 0,-2-3 0,-2 3 0,0-3 0,-2-5 0,6 3 0,-6-2 0,2-1 0,1-1 0,-3-8 0,6 3 0,-6 0 0,3 3 0,-1 6 0,-2-7 0,6 4 0,-2-10 0,-1 8 0,4-6 0,-7 11 0,3-7 0,-1 8 0,-2-8 0,2 3 0,-3 0 0,0 2 0,4-1 0,-3-5 0,7-6 0,-7-5 0,7 1 0,-3-1 0,4 1 0,0-1 0,0 1 0,-4-1 0,3 6 0,-7-5 0,7 5 0,-7-6 0,7 1 0,-3-6 0,5-2 0,0-4 0,-1 4 0,1-3 0,-1 9 0,-3-4 0,2 5 0,-7 1 0,7 4 0,-7-3 0,2 8 0,1-8 0,-3 3 0,7-4 0,-2-1 0,-1 1 0,3-6 0,-3 4 0,1 1 0,-2 2 0,-4 8 0,0-8 0,0 8 0,4-21 0,-3 14 0,7-21 0,-2 12 0,4-6 0,-5 0 0,4 6 0,-8 1 0,3 0 0,-4 9 0,0-8 0,0 14 0,0-8 0,0 8 0,0-4 0,0 10 0,0-4 0,0 7 0,0-6 0,0 6 0,0-7 0,-4 8 0,0-8 0,-1 3 0,-2-3 0,6-1 0,-7 0 0,7 4 0,-6-2 0,6 2 0,-6-3 0,6 3 0,-7-3 0,4 3 0,-8-7 0,3 7 0,-3-6 0,1 10 0,2-3 0,-3 4 0,4 1 0,1-1 0,-1 0 0,1 1 0,-5-1 0,3 0 0,-2 0 0,-1 0 0,3-4 0,-7 3 0,7-7 0,-7 7 0,6-7 0,-5 6 0,5-5 0,-6 5 0,3-2 0,-3 4 0,-1-4 0,-5 2 0,4-2 0,-3 3 0,-1 0 0,4-3 0,1 3 0,5-3 0,5 8 0,-1-3 0,1 3 0,2-4 0,-2 0 0,3 1 0,-3-1 0,-1 1 0,1-1 0,-5 0 0,4 1 0,-4-1 0,4 3 0,1-1 0,-1 1 0,0 1 0,1 1 0,-1-1 0,1 3 0,-1-5 0,1 5 0,-1-3 0,0 4 0,1-3 0,-5 2 0,3-2 0,-6-1 0,2 3 0,0-3 0,1 1 0,5 2 0,-1-2 0,1 3 0,-1-4 0,0 3 0,1-2 0,-1 3 0,1 0 0,-5 0 0,3 0 0,-2 0 0,3 0 0,1 0 0,-1 0 0,1 0 0,0-3 0,-1 2 0,1-2 0,-1 0 0,0 2 0,1-3 0,-1 1 0,1 2 0,-1-2 0,1 0 0,-1 2 0,1-6 0,-1 6 0,0-6 0,1 7 0,-1-7 0,1 6 0,-1-6 0,0 6 0,1-2 0,-1 3 0,4-4 0,-3 4 0,3-4 0,-3 1 0,-1 2 0,-2-2 0,3 3 0,-3 0 0,6-3 0,0 2 0,4-2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1T17:50:1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1463 180 24575,'-9'0'0,"-10"0"0,3-5 0,-9 4 0,-1-13 0,0 12 0,-1-16 0,-4 11 0,4-8 0,1 4 0,0 1 0,1 4 0,4-2 0,-4 2 0,10 1 0,-9-4 0,8 7 0,-10-7 0,11 8 0,-12-8 0,10 8 0,-7-3 0,6 4 0,8 0 0,-9 0 0,13-4 0,-7 3 0,9-3 0,-5 0 0,0 3 0,-4-3 0,3 0 0,-4 3 0,0-3 0,-1 0 0,1 3 0,-5-4 0,4 5 0,-4 0 0,4 0 0,-4 0 0,4 0 0,-4 0 0,-1 0 0,0 0 0,0 0 0,1 0 0,4 0 0,-4 0 0,4 0 0,-4 0 0,-1 5 0,5-4 0,-3 3 0,3 1 0,0-4 0,1 3 0,5-4 0,0 0 0,1 0 0,-1 0 0,0 0 0,-5 0 0,4 0 0,-8 0 0,3 0 0,0 0 0,-4 0 0,4 0 0,0 0 0,2 0 0,4 0 0,0 0 0,0 0 0,-5 0 0,4 0 0,-4 0 0,5 4 0,-5 1 0,-1 5 0,0-5 0,2 3 0,-1-2 0,8 3 0,-7-4 0,8 3 0,1-4 0,-4 4 0,3 1 0,-3-1 0,3 1 0,-3-4 0,7 3 0,-7-3 0,2 8 0,-3 2 0,-1 0 0,5 3 0,-3-8 0,7 4 0,-3-5 0,4-1 0,0 1 0,0 0 0,0-1 0,0 1 0,0-1 0,0 1 0,0 0 0,0 5 0,0 1 0,0 4 0,0-4 0,0-2 0,0-4 0,0 0 0,0 0 0,0 0 0,0-1 0,0 1 0,0-1 0,0 0 0,0 1 0,4 0 0,-3 0 0,7 5 0,-7-4 0,4 8 0,-1-8 0,-3 4 0,3-5 0,-4-1 0,0 1 0,0 0 0,3-1 0,-2 1 0,3-1 0,-4 1 0,0 5 0,0-4 0,0 3 0,4-4 0,-3 0 0,3 0 0,-4-1 0,3-3 0,2 3 0,3-7 0,1 6 0,0-6 0,0 7 0,0-3 0,-1 0 0,1-1 0,0 0 0,0-3 0,-5 6 0,4-6 0,-4 7 0,5-4 0,-1 5 0,1 0 0,0-4 0,0 3 0,0-3 0,-1 3 0,1 1 0,-4 0 0,3-4 0,-7 3 0,7-7 0,-7 6 0,6-6 0,-6 7 0,7-7 0,-7 7 0,6-7 0,-2 6 0,4-6 0,0 7 0,-1-7 0,1 7 0,0-7 0,0 3 0,0-4 0,-1 0 0,1 0 0,0 0 0,0 4 0,0-3 0,0 3 0,-1-4 0,6 0 0,1 0 0,4 0 0,1 0 0,-1 0 0,-4 0 0,3 0 0,-8 0 0,4 0 0,-5 4 0,0-3 0,0 3 0,-1-4 0,1 0 0,0 0 0,5 0 0,-4 0 0,14 0 0,-13 0 0,13 0 0,-14 0 0,4 0 0,-6 0 0,1 0 0,0 0 0,0 0 0,0 0 0,-1 0 0,1 0 0,0 0 0,5 0 0,-4 0 0,8 0 0,-8 4 0,4-3 0,-5 3 0,-1-4 0,1 3 0,0-2 0,0 3 0,0-4 0,0 4 0,4-3 0,2 3 0,4-4 0,5 0 0,-4 0 0,4 0 0,-9 0 0,-2 0 0,-4 0 0,0 0 0,0 0 0,0 0 0,0 0 0,-1 0 0,1 0 0,0 0 0,5 0 0,0 0 0,1 0 0,4 0 0,-5 0 0,1 0 0,4 0 0,-9 0 0,3 0 0,-4 0 0,0 0 0,0 0 0,4 0 0,-3 0 0,9 0 0,-9 0 0,8 0 0,-8 0 0,4 0 0,-6 0 0,1 0 0,9 0 0,-2 0 0,2 0 0,6 0 0,-7 0 0,13 0 0,-3-5 0,5-5 0,0-2 0,-5-4 0,-2 6 0,-6 0 0,-4 1 0,-1 3 0,-5-2 0,-1 7 0,-3-6 0,-1 2 0,-4-3 0,0 0 0,0-1 0,0-4 0,0-2 0,0-10 0,0 4 0,0-10 0,0 10 0,0-4 0,0 10 0,0-4 0,0 9 0,0-4 0,0 6 0,0-1 0,0 0 0,0-4 0,0-2 0,0-5 0,0-5 0,-4 4 0,-2-5 0,1 7 0,-4-1 0,4 0 0,-1 5 0,-2 2 0,7 4 0,-7 4 0,7-3 0,-7 7 0,3-6 0,-3 2 0,-1 0 0,-5-3 0,4 3 0,-3-5 0,4 6 0,4-4 0,-3 7 0,7-7 0,-7 7 0,3-2 0,-4 3 0,1-4 0,-1 3 0,0-7 0,0 3 0,0 0 0,0-3 0,0 7 0,4-7 0,1 7 0,4-2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FF67-80C6-4743-95F6-0A7A4ACC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6BAA0-A2AE-0446-AAEF-323380E2C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5D786-2A88-9C44-9DE3-C9E88FB2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5C84A-25C9-1749-97C1-7E5710E1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FC619-176C-B945-8A05-A592EFD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43AD-8039-E341-8AE4-7BD169E3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D2FC4-55F6-4C42-AB7C-3E2EBA136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B528A-6023-7549-9CB5-85DD9AD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F944B-E6B7-A249-98AA-CCAD72C3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5C6D8-4DFC-1A43-A3AD-D070B8DB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6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6DD7C-6500-8B40-8700-1CC1D3111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EDE9-709C-7344-A321-8354222BE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48608-C9D6-DA44-BB3A-9DD41660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24AC0-1021-4A4C-89F4-4DCB8CFE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77AD-3912-5B4E-A4DB-0735A8B8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3418-6DD3-8D43-8A98-12BD0090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8A913-7F6D-A846-BB98-5F658AF5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9AC6-7A8D-AD4B-8D06-6F764381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B7AD-085D-DC47-89F3-75449AEF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0A91B-D496-1247-90DD-ABEAE4B7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3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DB33-2D10-8248-8B9E-C4B34BC3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856C-8157-804E-A659-C5A523F4B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4B14D-D0B3-754A-87CA-9736433E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A917F-E2B3-5C49-A100-4CB7E4F3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806E0-EE67-314F-A6DF-EBB0C4EA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0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459D-3B30-B647-B83A-7FC6CE3A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B8A0C-9893-074B-82E5-0D24D7580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722FD-61A9-9C48-9EB6-8A8E8CDB3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D97E8-DE61-244B-9F3D-7D716873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7FB9C-0FEB-574F-A753-D08E8808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FE019-DC07-2F46-B781-10F2CEA7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4691-61EF-2F49-A9BC-82AC00FE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18F1D-9E68-7E40-9859-784A5092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01D5-6867-2945-850A-F820388D6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2F691-D5B8-8342-9DC4-326897C0E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CBB09-3087-634F-A41B-D04AED9B9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9B00A-FD57-A94B-BA6A-082B505F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9DC90-D090-D84C-91F4-40D9B5724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91CFF7-A280-244B-9C41-7D235B11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AAE8-8378-BA45-A095-C693186C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A334D-1110-1645-A8E1-AB04F204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3A5C5-2097-454F-802E-4E0A6D6E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9A02C-8235-5941-990A-02243BF58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0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DA0F8-ECE4-D740-8139-0746F5FF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C7C66-3210-FF48-81CC-D9FFDC1B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9F5FD-E765-9D47-A5BE-85A73A21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AA27-DE79-C44F-A52B-818429AB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9E81-0458-BB40-8084-55760FD9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2CAD5-829F-374D-A36B-82FB360B8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3C9C0-4CE7-1448-A513-4A891B18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F9152-4103-914D-BF20-9FBEB291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8223F-1F08-8B43-A4BF-613F20F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4EE9-2517-D044-9B60-647CDF3D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B0E9A-6E25-1249-A3D5-36B733BEB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9DE0E-6730-804A-BE2A-887CDB21E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E6198-BCF7-3D4C-8BDF-97A10871E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2FD64-756D-F442-B2A8-82D69E88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7D699-5663-0A4B-BB18-980960E0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F8A55-16DA-0540-B5F8-AC1802B6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3B69-096B-EE4B-A192-A8B538BD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3B77E-6727-9E43-B47F-3FAA264EC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98DD8-1FA3-AE4C-BC47-957818B4E36A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8D68-3BEA-4248-8B6D-D072C05D8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9BA11-FD9F-8347-B8A5-B31B47050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1A72D-B32C-7A4B-A01C-39EDB4D7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1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customXml" Target="../ink/ink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7.xm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customXml" Target="../ink/ink11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C36B2-B219-204D-9127-8E7CB846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" y="965199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>
                <a:solidFill>
                  <a:schemeClr val="bg1"/>
                </a:solidFill>
              </a:rPr>
              <a:t>Capstone Project - The Battle of Neighborhoods </a:t>
            </a:r>
            <a:br>
              <a:rPr lang="en-US" sz="4800">
                <a:solidFill>
                  <a:schemeClr val="bg1"/>
                </a:solidFill>
              </a:rPr>
            </a:br>
            <a:r>
              <a:rPr lang="en-US" sz="4800">
                <a:solidFill>
                  <a:schemeClr val="bg1"/>
                </a:solidFill>
              </a:rPr>
              <a:t>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EA68A-D952-3F46-878B-42AC10492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Fast- Casual Vietnamese Restaurant in Toronto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9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CE5A4-8314-E749-BC77-6FAFDE8D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A76C2-BB04-F941-8C3E-8FEC7F9F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Create a recommendation of a neighborhood in central Toronto to open a new location for US based fast-casual Vietnamese restaurant chain.</a:t>
            </a:r>
          </a:p>
          <a:p>
            <a:pPr>
              <a:buFontTx/>
              <a:buChar char="-"/>
            </a:pPr>
            <a:r>
              <a:rPr lang="en-US" dirty="0"/>
              <a:t>The restaurant should not compete with other Vietnamese restaurants</a:t>
            </a:r>
          </a:p>
          <a:p>
            <a:pPr>
              <a:buFontTx/>
              <a:buChar char="-"/>
            </a:pPr>
            <a:r>
              <a:rPr lang="en-US" dirty="0"/>
              <a:t>The location must be in a busy area to get a lot of traffic during the lunch hours.</a:t>
            </a:r>
          </a:p>
        </p:txBody>
      </p:sp>
    </p:spTree>
    <p:extLst>
      <p:ext uri="{BB962C8B-B14F-4D97-AF65-F5344CB8AC3E}">
        <p14:creationId xmlns:p14="http://schemas.microsoft.com/office/powerpoint/2010/main" val="369982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C0F2C-45FD-DC42-A895-87B1695F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DATA and Methodology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4A13-3177-FE4B-91EE-4612860D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Data from Foursquare and Wikipedia were used to get the geospatial and restaurant data of Toronto</a:t>
            </a:r>
          </a:p>
          <a:p>
            <a:r>
              <a:rPr lang="en-US" dirty="0"/>
              <a:t>Neighborhoods were grouped and clustered into areas</a:t>
            </a:r>
          </a:p>
          <a:p>
            <a:r>
              <a:rPr lang="en-US" dirty="0"/>
              <a:t>Restaurants were sorted by category such as </a:t>
            </a:r>
            <a:r>
              <a:rPr lang="en-US" i="1" dirty="0"/>
              <a:t>Italian </a:t>
            </a:r>
            <a:r>
              <a:rPr lang="en-US" dirty="0"/>
              <a:t>or </a:t>
            </a:r>
            <a:r>
              <a:rPr lang="en-US" i="1" dirty="0"/>
              <a:t>Vietnamese</a:t>
            </a:r>
            <a:endParaRPr lang="en-US" dirty="0"/>
          </a:p>
          <a:p>
            <a:r>
              <a:rPr lang="en-US" dirty="0"/>
              <a:t>Restaurant categories were ranked from most common type of venue to least common type of venue per neighborhood.</a:t>
            </a:r>
          </a:p>
          <a:p>
            <a:r>
              <a:rPr lang="en-US" dirty="0"/>
              <a:t>The clusters were then overlaid on a map and a report was generated for each cluster</a:t>
            </a:r>
          </a:p>
        </p:txBody>
      </p:sp>
    </p:spTree>
    <p:extLst>
      <p:ext uri="{BB962C8B-B14F-4D97-AF65-F5344CB8AC3E}">
        <p14:creationId xmlns:p14="http://schemas.microsoft.com/office/powerpoint/2010/main" val="3489652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ED6E-B777-E847-9E8E-99EC9B86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Map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CDF7FE9-B5FD-3747-921B-E0C3FD8A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463" y="1825625"/>
            <a:ext cx="7365073" cy="435133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4DCD06-C946-5442-9D41-203C32D3A55D}"/>
              </a:ext>
            </a:extLst>
          </p:cNvPr>
          <p:cNvGrpSpPr/>
          <p:nvPr/>
        </p:nvGrpSpPr>
        <p:grpSpPr>
          <a:xfrm>
            <a:off x="1708774" y="-238330"/>
            <a:ext cx="360" cy="360"/>
            <a:chOff x="1708774" y="-238330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BCA20FE-DD50-EE42-ABC8-EDAD967B1EA6}"/>
                    </a:ext>
                  </a:extLst>
                </p14:cNvPr>
                <p14:cNvContentPartPr/>
                <p14:nvPr/>
              </p14:nvContentPartPr>
              <p14:xfrm>
                <a:off x="1708774" y="-238330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BCA20FE-DD50-EE42-ABC8-EDAD967B1E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1134" y="-3463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20BC47-FFA3-044F-805E-3BE09F1218ED}"/>
                    </a:ext>
                  </a:extLst>
                </p14:cNvPr>
                <p14:cNvContentPartPr/>
                <p14:nvPr/>
              </p14:nvContentPartPr>
              <p14:xfrm>
                <a:off x="1708774" y="-23833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20BC47-FFA3-044F-805E-3BE09F1218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1134" y="-3463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78A2D9-5BCA-BD4F-9200-BE09080B50AE}"/>
              </a:ext>
            </a:extLst>
          </p:cNvPr>
          <p:cNvGrpSpPr/>
          <p:nvPr/>
        </p:nvGrpSpPr>
        <p:grpSpPr>
          <a:xfrm>
            <a:off x="6545014" y="4015430"/>
            <a:ext cx="1957680" cy="821880"/>
            <a:chOff x="6545014" y="4015430"/>
            <a:chExt cx="1957680" cy="821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44BBE9-E88F-234A-9982-0C2313D4E6C2}"/>
                    </a:ext>
                  </a:extLst>
                </p14:cNvPr>
                <p14:cNvContentPartPr/>
                <p14:nvPr/>
              </p14:nvContentPartPr>
              <p14:xfrm>
                <a:off x="8189854" y="4041350"/>
                <a:ext cx="312840" cy="283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44BBE9-E88F-234A-9982-0C2313D4E6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80854" y="4032350"/>
                  <a:ext cx="330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61DC73-88E9-2748-ACF5-8B91472E99FE}"/>
                    </a:ext>
                  </a:extLst>
                </p14:cNvPr>
                <p14:cNvContentPartPr/>
                <p14:nvPr/>
              </p14:nvContentPartPr>
              <p14:xfrm>
                <a:off x="6545014" y="4015430"/>
                <a:ext cx="1115640" cy="82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61DC73-88E9-2748-ACF5-8B91472E99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6374" y="4006430"/>
                  <a:ext cx="1133280" cy="83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865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C07C-ADD3-A441-8F92-EAAB645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that don’t work 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9AD06-1FB9-8B40-98DA-814AA226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9899"/>
            <a:ext cx="10515600" cy="8640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EE2A4-7EC5-5744-8F28-7F050636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2750"/>
            <a:ext cx="10313773" cy="847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60A03B-1AC2-5F48-A045-AB17DBD1450A}"/>
              </a:ext>
            </a:extLst>
          </p:cNvPr>
          <p:cNvSpPr txBox="1"/>
          <p:nvPr/>
        </p:nvSpPr>
        <p:spPr>
          <a:xfrm>
            <a:off x="-73849" y="2625938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F5B80-85EE-A446-88E0-D9674ACC05F9}"/>
              </a:ext>
            </a:extLst>
          </p:cNvPr>
          <p:cNvSpPr txBox="1"/>
          <p:nvPr/>
        </p:nvSpPr>
        <p:spPr>
          <a:xfrm>
            <a:off x="-5208" y="3670193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FFE307-2FD6-B54D-AF2C-65CA3985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34065"/>
            <a:ext cx="10349052" cy="1039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76283-6859-984D-A358-7C8F3D09D488}"/>
              </a:ext>
            </a:extLst>
          </p:cNvPr>
          <p:cNvSpPr txBox="1"/>
          <p:nvPr/>
        </p:nvSpPr>
        <p:spPr>
          <a:xfrm>
            <a:off x="-5208" y="468723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6412C7-3C39-1243-902F-D74A23E9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0466"/>
            <a:ext cx="10089292" cy="10024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1B3321-06D9-F04C-A0AF-F9869A633B02}"/>
              </a:ext>
            </a:extLst>
          </p:cNvPr>
          <p:cNvSpPr txBox="1"/>
          <p:nvPr/>
        </p:nvSpPr>
        <p:spPr>
          <a:xfrm>
            <a:off x="-73849" y="5542543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D4A46-8F63-DD48-B027-67FA91BCBFE8}"/>
              </a:ext>
            </a:extLst>
          </p:cNvPr>
          <p:cNvSpPr txBox="1"/>
          <p:nvPr/>
        </p:nvSpPr>
        <p:spPr>
          <a:xfrm>
            <a:off x="344214" y="1822703"/>
            <a:ext cx="642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1,3,4 &amp;6 have quite a few Vietnamese restaurants in them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49B675-B681-6C4E-BD88-3BC3D2D36900}"/>
                  </a:ext>
                </a:extLst>
              </p14:cNvPr>
              <p14:cNvContentPartPr/>
              <p14:nvPr/>
            </p14:nvContentPartPr>
            <p14:xfrm>
              <a:off x="2843938" y="2452572"/>
              <a:ext cx="734400" cy="848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49B675-B681-6C4E-BD88-3BC3D2D369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5298" y="2443572"/>
                <a:ext cx="752040" cy="8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B7393D-6C03-1747-BED2-06A5B44CA48E}"/>
                  </a:ext>
                </a:extLst>
              </p14:cNvPr>
              <p14:cNvContentPartPr/>
              <p14:nvPr/>
            </p14:nvContentPartPr>
            <p14:xfrm>
              <a:off x="2868058" y="3386412"/>
              <a:ext cx="723960" cy="957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B7393D-6C03-1747-BED2-06A5B44CA4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9418" y="3377412"/>
                <a:ext cx="74160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61C70B1-AAC9-DF44-A16C-967BFF8C2230}"/>
                  </a:ext>
                </a:extLst>
              </p14:cNvPr>
              <p14:cNvContentPartPr/>
              <p14:nvPr/>
            </p14:nvContentPartPr>
            <p14:xfrm>
              <a:off x="3647458" y="4452732"/>
              <a:ext cx="724680" cy="953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61C70B1-AAC9-DF44-A16C-967BFF8C22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8458" y="4444092"/>
                <a:ext cx="74232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957A97A-EA01-D642-8846-CF413876607A}"/>
                  </a:ext>
                </a:extLst>
              </p14:cNvPr>
              <p14:cNvContentPartPr/>
              <p14:nvPr/>
            </p14:nvContentPartPr>
            <p14:xfrm>
              <a:off x="1772578" y="5418612"/>
              <a:ext cx="745200" cy="111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957A97A-EA01-D642-8846-CF41387660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3938" y="5409972"/>
                <a:ext cx="762840" cy="1128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BFF44D0-6430-244D-8178-5A4A30CAEDE3}"/>
              </a:ext>
            </a:extLst>
          </p:cNvPr>
          <p:cNvSpPr txBox="1"/>
          <p:nvPr/>
        </p:nvSpPr>
        <p:spPr>
          <a:xfrm>
            <a:off x="2312276" y="946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0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C07C-ADD3-A441-8F92-EAAB645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that don’t work out Continued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D4A46-8F63-DD48-B027-67FA91BCBFE8}"/>
              </a:ext>
            </a:extLst>
          </p:cNvPr>
          <p:cNvSpPr txBox="1"/>
          <p:nvPr/>
        </p:nvSpPr>
        <p:spPr>
          <a:xfrm>
            <a:off x="364637" y="1707180"/>
            <a:ext cx="110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5 has Vietnamese restaurants and it is also in more residential areas and not business districts although the University of Toronto neighborhood could be a location, but the cluster overall is not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FF44D0-6430-244D-8178-5A4A30CAEDE3}"/>
              </a:ext>
            </a:extLst>
          </p:cNvPr>
          <p:cNvSpPr txBox="1"/>
          <p:nvPr/>
        </p:nvSpPr>
        <p:spPr>
          <a:xfrm>
            <a:off x="2312276" y="946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DF4972-3F46-D740-B1F7-5177C627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4" y="2271688"/>
            <a:ext cx="8478796" cy="2044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EAA356-E603-D04F-84F9-C5818C0E1EC9}"/>
              </a:ext>
            </a:extLst>
          </p:cNvPr>
          <p:cNvSpPr txBox="1"/>
          <p:nvPr/>
        </p:nvSpPr>
        <p:spPr>
          <a:xfrm>
            <a:off x="272671" y="4316606"/>
            <a:ext cx="110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5 has Vietnamese restaurants and it is also in more residential areas and not business districts although the University of Toronto neighborhood could be a location, but the cluster overall is not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610734-C23A-BA4A-80D8-66FFBF4F6C0C}"/>
                  </a:ext>
                </a:extLst>
              </p14:cNvPr>
              <p14:cNvContentPartPr/>
              <p14:nvPr/>
            </p14:nvContentPartPr>
            <p14:xfrm>
              <a:off x="4703254" y="2909510"/>
              <a:ext cx="619560" cy="332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610734-C23A-BA4A-80D8-66FFBF4F6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4254" y="2900510"/>
                <a:ext cx="637200" cy="3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9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C07C-ADD3-A441-8F92-EAAB645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that don’t work out Continued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2D4A46-8F63-DD48-B027-67FA91BCBFE8}"/>
              </a:ext>
            </a:extLst>
          </p:cNvPr>
          <p:cNvSpPr txBox="1"/>
          <p:nvPr/>
        </p:nvSpPr>
        <p:spPr>
          <a:xfrm>
            <a:off x="364637" y="1707180"/>
            <a:ext cx="1108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7 has no Vietnamese restaurants, but it is on the outskirts of the university so probably not a lot of foot traffic there for lunch hours.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FF44D0-6430-244D-8178-5A4A30CAEDE3}"/>
              </a:ext>
            </a:extLst>
          </p:cNvPr>
          <p:cNvSpPr txBox="1"/>
          <p:nvPr/>
        </p:nvSpPr>
        <p:spPr>
          <a:xfrm>
            <a:off x="2312276" y="946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3B2597-CCC5-A64D-84A3-89ECFF614E3E}"/>
                  </a:ext>
                </a:extLst>
              </p14:cNvPr>
              <p14:cNvContentPartPr/>
              <p14:nvPr/>
            </p14:nvContentPartPr>
            <p14:xfrm>
              <a:off x="1060774" y="-65521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3B2597-CCC5-A64D-84A3-89ECFF614E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134" y="-762850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C413C1B-7ACE-034D-B23B-858E433761DE}"/>
              </a:ext>
            </a:extLst>
          </p:cNvPr>
          <p:cNvGrpSpPr/>
          <p:nvPr/>
        </p:nvGrpSpPr>
        <p:grpSpPr>
          <a:xfrm>
            <a:off x="1385134" y="-375130"/>
            <a:ext cx="360" cy="360"/>
            <a:chOff x="1385134" y="-375130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B4DAF7-E548-944A-8A6B-21630E2CC6B2}"/>
                    </a:ext>
                  </a:extLst>
                </p14:cNvPr>
                <p14:cNvContentPartPr/>
                <p14:nvPr/>
              </p14:nvContentPartPr>
              <p14:xfrm>
                <a:off x="1385134" y="-375130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B4DAF7-E548-944A-8A6B-21630E2CC6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7494" y="-48277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8E19B1-FAF0-7D40-B7CD-373B843A9CF3}"/>
                    </a:ext>
                  </a:extLst>
                </p14:cNvPr>
                <p14:cNvContentPartPr/>
                <p14:nvPr/>
              </p14:nvContentPartPr>
              <p14:xfrm>
                <a:off x="1385134" y="-37513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8E19B1-FAF0-7D40-B7CD-373B843A9C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7494" y="-48277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AFDA70F-FB02-614F-83B8-C07E4A55B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46" y="2155781"/>
            <a:ext cx="5658753" cy="33432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30AA09-7DD4-3347-B0BC-AC0C761A1869}"/>
                  </a:ext>
                </a:extLst>
              </p14:cNvPr>
              <p14:cNvContentPartPr/>
              <p14:nvPr/>
            </p14:nvContentPartPr>
            <p14:xfrm>
              <a:off x="8507972" y="2920753"/>
              <a:ext cx="863640" cy="618197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30AA09-7DD4-3347-B0BC-AC0C761A18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03652" y="2916432"/>
                <a:ext cx="872280" cy="626838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E0F638D-11AE-7B4F-9925-B18E2AB7C4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134" y="5661449"/>
            <a:ext cx="9686689" cy="8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1A50-695B-AE42-B37B-0957CB8D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Cluster and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E7A2C-FDF2-4C4D-8431-44A46BFC1304}"/>
              </a:ext>
            </a:extLst>
          </p:cNvPr>
          <p:cNvSpPr txBox="1"/>
          <p:nvPr/>
        </p:nvSpPr>
        <p:spPr>
          <a:xfrm>
            <a:off x="838200" y="1544595"/>
            <a:ext cx="1104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is the best because it has many neighborhoods, few Vietnamese restaurants and is in the heart of the Business District in Toronto. More specifically the Commerce Court Neighborhood would be great.</a:t>
            </a:r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1041C006-1627-C143-B237-324E4B2B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190926"/>
            <a:ext cx="6554576" cy="256642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32D8785-EDE0-6F40-BED7-09929B13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269" y="3622419"/>
            <a:ext cx="4227125" cy="25722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C98AF8-BBF0-EC45-B81D-320D6DBEC843}"/>
                  </a:ext>
                </a:extLst>
              </p14:cNvPr>
              <p14:cNvContentPartPr/>
              <p14:nvPr/>
            </p14:nvContentPartPr>
            <p14:xfrm>
              <a:off x="9037654" y="4333310"/>
              <a:ext cx="1352880" cy="82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C98AF8-BBF0-EC45-B81D-320D6DBEC8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3334" y="4328990"/>
                <a:ext cx="1361520" cy="8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64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314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Capstone Project - The Battle of Neighborhoods  Week 2</vt:lpstr>
      <vt:lpstr>Overview</vt:lpstr>
      <vt:lpstr>DATA and Methodology</vt:lpstr>
      <vt:lpstr>Cluster Map</vt:lpstr>
      <vt:lpstr>Clusters that don’t work out</vt:lpstr>
      <vt:lpstr>Clusters that don’t work out Continued</vt:lpstr>
      <vt:lpstr>Clusters that don’t work out Continued</vt:lpstr>
      <vt:lpstr>Best Cluster and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  Week 2</dc:title>
  <dc:creator>peter carlson</dc:creator>
  <cp:lastModifiedBy>peter carlson</cp:lastModifiedBy>
  <cp:revision>4</cp:revision>
  <dcterms:created xsi:type="dcterms:W3CDTF">2020-06-11T17:23:14Z</dcterms:created>
  <dcterms:modified xsi:type="dcterms:W3CDTF">2020-06-11T17:58:11Z</dcterms:modified>
</cp:coreProperties>
</file>